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4c6ea9e15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100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– ДЕТСКИЙ САД №6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196752"/>
            <a:ext cx="3028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Педагогический проект: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204864"/>
            <a:ext cx="4230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милый край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068960"/>
            <a:ext cx="356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средней группе «Ромашка»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077072"/>
            <a:ext cx="499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Рудинец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20125_175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20203_130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4664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6237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 Проблемно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1328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Вариативность использования интегрированного метода обучения: полная интеграция.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548680"/>
            <a:ext cx="602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20208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940152" y="5517232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гости к елочке</a:t>
            </a:r>
            <a:endParaRPr lang="ru-RU" dirty="0"/>
          </a:p>
        </p:txBody>
      </p:sp>
      <p:pic>
        <p:nvPicPr>
          <p:cNvPr id="10" name="Рисунок 9" descr="IMG-20220208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9074" y="1196753"/>
            <a:ext cx="2916323" cy="3888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5373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Комплемент для елочки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0204_170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908720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flipH="1">
            <a:off x="2627784" y="5013176"/>
            <a:ext cx="3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Беседа «Покорми птиц»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620688"/>
            <a:ext cx="387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20126_083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4005064"/>
            <a:ext cx="3882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 «Природа родного края»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20203_11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645024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0125_1749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36196">
            <a:off x="5413336" y="312372"/>
            <a:ext cx="3510656" cy="263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20204_173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60648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95936" y="2780928"/>
            <a:ext cx="25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Рассматривание березы</a:t>
            </a:r>
            <a:endParaRPr lang="ru-RU" dirty="0"/>
          </a:p>
        </p:txBody>
      </p:sp>
      <p:pic>
        <p:nvPicPr>
          <p:cNvPr id="7" name="Рисунок 6" descr="IMG_20220208_155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100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0204_173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356992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5098" cy="6858000"/>
          </a:xfrm>
          <a:prstGeom prst="rect">
            <a:avLst/>
          </a:prstGeom>
        </p:spPr>
      </p:pic>
      <p:pic>
        <p:nvPicPr>
          <p:cNvPr id="3" name="Рисунок 2" descr="IMG_20220204_175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2420888"/>
            <a:ext cx="282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Рассматривание макета по</a:t>
            </a:r>
          </a:p>
          <a:p>
            <a:pPr algn="ctr"/>
            <a:r>
              <a:rPr lang="ru-RU" dirty="0" smtClean="0"/>
              <a:t> временам года</a:t>
            </a:r>
            <a:endParaRPr lang="ru-RU" dirty="0"/>
          </a:p>
        </p:txBody>
      </p:sp>
      <p:pic>
        <p:nvPicPr>
          <p:cNvPr id="5" name="Рисунок 4" descr="IMG_20220131_172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50100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0208_08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7" y="26064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620688"/>
            <a:ext cx="2698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 развитие: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125_162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9949">
            <a:off x="4586339" y="2856684"/>
            <a:ext cx="3617042" cy="271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0126_104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33060">
            <a:off x="597511" y="1339146"/>
            <a:ext cx="3494991" cy="262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4149080"/>
            <a:ext cx="4110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Прослушивание стихов о природе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204864"/>
            <a:ext cx="20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«Что где растет?»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692696"/>
            <a:ext cx="5794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 descr="IMG_20220121_16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4637">
            <a:off x="5652120" y="1412776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0127_16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0523">
            <a:off x="323528" y="126876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0128_111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780928"/>
            <a:ext cx="2232248" cy="29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3717032"/>
            <a:ext cx="3060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Лепка «Снежное дерево»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3600" y="378904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«Русская береза»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5877272"/>
            <a:ext cx="3562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Аппликация: «Покорми птиц»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20204_161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20131_171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0209_100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6044" y="260648"/>
            <a:ext cx="3936438" cy="2952328"/>
          </a:xfrm>
          <a:prstGeom prst="rect">
            <a:avLst/>
          </a:prstGeom>
        </p:spPr>
      </p:pic>
      <p:pic>
        <p:nvPicPr>
          <p:cNvPr id="6" name="Рисунок 5" descr="IMG_20220209_114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501008"/>
            <a:ext cx="4091947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15816" y="260648"/>
            <a:ext cx="233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964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Патриотическое воспитание начинается со средней группы. Данное направление достаточно сложное, объемное в понимании т.к. здесь встречаются такие понятия как патриот, Родина, край и т.д. (что достаточно не понятно для детей средней группы). Поэтому начинаем знакомить ребенка с того, что нас окружает, то что всегда рядом с ним: это дом, улица, деревня и т.д. И так как мы пытаемся вызвать эмоционально – положительные чувства у ребенка, лучше всего это происходит через природу. Потому, что наблюдая за красивыми деревьями, цветами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природой ребенок эмоционально откликается, а мы уже говорим, что это есть  в нашем краю и мы должны беречь и охранять природу.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Поэтому я выбрала тему: «Мой милый край»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3279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Физическое развитие: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20126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20204-WA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20204-WA0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924944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789735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 Творческий: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Подведение итогов реализации проекта;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Оформление результата проекта в виде презентации;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Итоговое мероприятие проекта: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открытая деятельность «Русская береза»</a:t>
            </a:r>
          </a:p>
          <a:p>
            <a:pPr>
              <a:buFont typeface="Wingdings" pitchFamily="2" charset="2"/>
              <a:buChar char="ü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3089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412776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933056"/>
            <a:ext cx="2339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родителей: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509120"/>
            <a:ext cx="8604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Родители принимали активное участие в проектной деятельности, выполняли </a:t>
            </a:r>
          </a:p>
          <a:p>
            <a:r>
              <a:rPr lang="ru-RU" dirty="0" smtClean="0"/>
              <a:t>своими руками книжки – малышки на тему: «Мой милый край»,</a:t>
            </a:r>
          </a:p>
          <a:p>
            <a:r>
              <a:rPr lang="ru-RU" dirty="0" smtClean="0"/>
              <a:t>Родители ознакомлены  с информацией  «Роль природы в жизни вашей семьи», </a:t>
            </a:r>
          </a:p>
          <a:p>
            <a:r>
              <a:rPr lang="ru-RU" dirty="0" smtClean="0"/>
              <a:t>через консультацию для родителей и с информацией «Воспитываем патриота», через</a:t>
            </a:r>
          </a:p>
          <a:p>
            <a:r>
              <a:rPr lang="ru-RU" dirty="0" smtClean="0"/>
              <a:t>Папку передвижку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844824"/>
            <a:ext cx="90219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Дети получили дополнительные знания о растительном и животном мире</a:t>
            </a:r>
          </a:p>
          <a:p>
            <a:r>
              <a:rPr lang="ru-RU" dirty="0" smtClean="0"/>
              <a:t> татарского района, узнали о березе – как символе нашего края, повысился уровень </a:t>
            </a:r>
          </a:p>
          <a:p>
            <a:r>
              <a:rPr lang="ru-RU" dirty="0" smtClean="0"/>
              <a:t>знаний  детей о природе, через </a:t>
            </a:r>
            <a:r>
              <a:rPr lang="ru-RU" dirty="0" err="1" smtClean="0"/>
              <a:t>русско</a:t>
            </a:r>
            <a:r>
              <a:rPr lang="ru-RU" dirty="0" smtClean="0"/>
              <a:t> – народный </a:t>
            </a:r>
            <a:r>
              <a:rPr lang="ru-RU" dirty="0" err="1" smtClean="0"/>
              <a:t>фольклёр</a:t>
            </a:r>
            <a:r>
              <a:rPr lang="ru-RU" dirty="0" smtClean="0"/>
              <a:t> (стихи, загадки, пословицы,</a:t>
            </a:r>
          </a:p>
          <a:p>
            <a:r>
              <a:rPr lang="ru-RU" dirty="0" smtClean="0"/>
              <a:t>Поговорки и т.д.), стали обращать внимание и проявлять жалость к окружающей их </a:t>
            </a:r>
          </a:p>
          <a:p>
            <a:r>
              <a:rPr lang="ru-RU" dirty="0" smtClean="0"/>
              <a:t>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5085184"/>
            <a:ext cx="5313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204_173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144" y="332656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6430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патриотических чувств,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чувства любви к родному краю.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74168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/>
              <a:t>: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Расширять представления детей о многообразии растительного мира в татарском районе (ель, сосна, береза, осина, клен и др.);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Расширять представления детей о животном мире в татарском районе (лиса, заяц, бобр,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андатра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Дать представление детей о березе - как символе Сибири;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Расширять знания детей, через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русско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народный фольклор (стихи, пословицы, поговорки, сказки о природе и др.);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5. Воспитывать любовь к родному краю, через красоту и заботу о растительном и животном мире, через созерцание прекрасного и рисования.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4512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95296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детей</a:t>
            </a:r>
            <a:r>
              <a:rPr lang="ru-RU" sz="2400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имеют представление о растительном мире в татарском районе;</a:t>
            </a:r>
          </a:p>
          <a:p>
            <a:pPr marL="342900" indent="-342900">
              <a:buAutoNum type="arabicPeriod" startAt="2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имеют представление о животном мире в татарском районе;</a:t>
            </a:r>
          </a:p>
          <a:p>
            <a:pPr marL="342900" indent="-342900">
              <a:buAutoNum type="arabicPeriod" startAt="3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Знают березу – как символ Сибири;</a:t>
            </a:r>
          </a:p>
          <a:p>
            <a:pPr marL="342900" indent="-342900">
              <a:buAutoNum type="arabicPeriod" startAt="4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Умеют передавать красоту растительного и животного мира, в рисунке, 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лепке, аппликации.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077072"/>
            <a:ext cx="836479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будет способствовать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родительским отношениям;</a:t>
            </a:r>
          </a:p>
          <a:p>
            <a:pPr marL="342900" indent="-342900">
              <a:buAutoNum type="arabicPeriod" startAt="2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Повысится уровень знаний среди родителей детей средней группы;</a:t>
            </a:r>
          </a:p>
          <a:p>
            <a:pPr marL="342900" indent="-342900">
              <a:buAutoNum type="arabicPeriod" startAt="2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Повысится количество родителей, принимающих участие в 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совместных мероприятиях.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7852855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проекта: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Познавательно – творческий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Продолжительность: Среднесрочный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Групповой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средней группы «Ромашка»,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воспитатели, родители.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Мотивационный;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 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8094588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этап Мотивационный: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Обдумывание идеи проекта;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информации, материала для реализации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идеи проекта;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плана проекта;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сроков реализации проекта;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педагогическому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сотрудничеству;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необходимых условий для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проекта.</a:t>
            </a:r>
          </a:p>
          <a:p>
            <a:pPr>
              <a:buFont typeface="Wingdings" pitchFamily="2" charset="2"/>
              <a:buChar char="ü"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77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условий для самостоятельной деятельности: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121_170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212857" cy="240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0125_164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05273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0127_1713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6083" y="4005064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0125_1702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1" y="3933056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19672" y="33569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мемо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Собери </a:t>
            </a:r>
            <a:r>
              <a:rPr lang="ru-RU" dirty="0" err="1" smtClean="0"/>
              <a:t>пазл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20131_18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20131_1728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33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Вовлечение родителей в образовательный процесс: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131_180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85256">
            <a:off x="835507" y="544768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20204-WA0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764704"/>
            <a:ext cx="3093808" cy="412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20204-WA00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933056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694</Words>
  <Application>Microsoft Office PowerPoint</Application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</dc:creator>
  <cp:lastModifiedBy>ra</cp:lastModifiedBy>
  <cp:revision>65</cp:revision>
  <dcterms:created xsi:type="dcterms:W3CDTF">2022-01-22T07:27:57Z</dcterms:created>
  <dcterms:modified xsi:type="dcterms:W3CDTF">2022-02-09T17:35:52Z</dcterms:modified>
</cp:coreProperties>
</file>